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DD9753-2EF7-457D-98E6-EF7088B0FFD4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116633"/>
            <a:ext cx="7772400" cy="1296143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Цикловая комиссия преподавателей электротехнических дисциплин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2" y="1426163"/>
            <a:ext cx="7776864" cy="481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848872" cy="501811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Основная 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цикловой комиссии - разработка и экспертиза учебно-методического обеспечения образовательного процесса, обновление содержания профессионального образования, качественное изменение образовательной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среды, как условие подготовки кадров высокой квалификации.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Основными задачами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цикловой методической комиссии являются: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учебно-программной документации по специальностям и профессиям;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взаимодействие с учебно-методическими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средних специальных учебных заведений с целью обмена опытом;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использование инновационных форм, методов и технологий профессионального образования;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участие в разработке современных средств обучения на базе информационных технологий, в том числе электронных образовательных ресурсов, учебных пособий и методических указаний.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Цикловая комиссия электротехнических дисциплин начала свою историю в 1976 году . С самого открытия в комиссии работали и работают высококвалифицированные, творческие, активные преподаватели.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 годы существования комиссии её председателями работали:</a:t>
            </a:r>
          </a:p>
          <a:p>
            <a:pPr>
              <a:lnSpc>
                <a:spcPct val="120000"/>
              </a:lnSpc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Желубовский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Б.Б.</a:t>
            </a:r>
          </a:p>
          <a:p>
            <a:pPr>
              <a:lnSpc>
                <a:spcPct val="120000"/>
              </a:lnSpc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Устинчик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>
              <a:lnSpc>
                <a:spcPct val="120000"/>
              </a:lnSpc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Абакунчик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З.А.</a:t>
            </a: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Ленок Д.В.</a:t>
            </a:r>
          </a:p>
          <a:p>
            <a:pPr>
              <a:lnSpc>
                <a:spcPct val="120000"/>
              </a:lnSpc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Евсейчик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Сирош А.В.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Преподаватели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цикловой комиссии систематически повышают свой профессиональный уровень в ведущих НИИ, ВУЗах и сельскохозяйственных предприятиях республики,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делятся своим  опытом работы с преподавателями колледжа при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учебных и внеаудиторных занятий, учебных практик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0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0"/>
            <a:ext cx="5760640" cy="57606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2019-2020 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членами комиссии 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электротехнических дисциплин являются: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Абакунчик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Александровна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—работает в колледже с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Преподаватель высшей категории. Является заведующей лабораторией «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электротехники.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лектрических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электротехники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«Электрические измерения», «Электрические машины»  («Применение электрической энергии», «Черчение», «Электроснабжение», «Электротехника»,  «Основы электроники»).</a:t>
            </a:r>
          </a:p>
          <a:p>
            <a:pPr algn="just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Гриц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Зинаида Михайловна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1980 года.</a:t>
            </a:r>
          </a:p>
          <a:p>
            <a:pPr algn="just">
              <a:spcBef>
                <a:spcPts val="0"/>
              </a:spcBef>
            </a:pP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Преподаватель первой категории. Является  заведующей лабораторией «Электроники и микропроцессорной техники.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втоматики». 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«Основы электроники и микропроцессорной техники», «Основы автоматики» («Теоретические основы электротехники», «Охрана труда»).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22700" r="16401" b="22701"/>
          <a:stretch/>
        </p:blipFill>
        <p:spPr>
          <a:xfrm>
            <a:off x="6516216" y="3705613"/>
            <a:ext cx="2364856" cy="3074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0600" b="21651"/>
          <a:stretch/>
        </p:blipFill>
        <p:spPr>
          <a:xfrm>
            <a:off x="6366912" y="385808"/>
            <a:ext cx="2525595" cy="27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5"/>
            <a:ext cx="5472608" cy="6336705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Кащеева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Александровна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колледже с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является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«Энергетическое обеспечение сельскохозяйственного производства».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Преподаваемые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электроники и микропроцессорной техники», «Электрические измерения», «Электрические машины»,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технологических процессов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«Электроснабжение сельскохозяйственного производства».</a:t>
            </a:r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Является куратором учебной группы.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Короленя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Павлович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1982 года.</a:t>
            </a:r>
          </a:p>
          <a:p>
            <a:pPr algn="just">
              <a:spcBef>
                <a:spcPts val="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Преподаватель первой категории.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лаборатории «Организации эксплуатации электрооборудования сельскохозяйственного производства.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Электросбережение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и планирование электрификации сельскохозяйственного производства. Электробезопасности»  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планирование сельскохозяйственного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производства», «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эксплуатации электрооборудования сельскохозяйственного производства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«Электробезопасность»,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Электросбережение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(«Основы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нетрадиционных и возобновляемых источников энергии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«Электронагревательные установки», «Охрана труда»).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61" y="3429000"/>
            <a:ext cx="2090979" cy="292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/>
          <a:stretch/>
        </p:blipFill>
        <p:spPr>
          <a:xfrm>
            <a:off x="6441461" y="332656"/>
            <a:ext cx="1928812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5400600" cy="5904656"/>
          </a:xfrm>
        </p:spPr>
        <p:txBody>
          <a:bodyPr>
            <a:normAutofit lnSpcReduction="10000"/>
          </a:bodyPr>
          <a:lstStyle/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Кунец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Михайлович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—р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аботает в колледже с 2000 года.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Преподаватель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Заведующий лабораторией «Эксплуатации и ремонта электрооборудования и средств автоматизации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дисциплины: «Эксплуатация и ремонт электрооборудования и средств автоматизации», «Материаловедение» («Теоретические основы электро-техники», «Электромонтаж», «Энергосбережение»).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куратором учебной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гуппы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Ладутько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 Владимирович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1982 года.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второй категории. Заведующий лабораторией «Эксплуатации электрооборудования  сельскохозяйственной техники и агрегатов».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 оборудования сельскохозяйственной техники 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агрегатов», «Электротехника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основами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электроники» («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Электрооборудование», «Эксплуатация </a:t>
            </a:r>
            <a:r>
              <a:rPr lang="ru-RU" sz="15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электрооборудо-вания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5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Электросбережение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06033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23750" r="14534" b="17450"/>
          <a:stretch/>
        </p:blipFill>
        <p:spPr>
          <a:xfrm>
            <a:off x="6516216" y="260648"/>
            <a:ext cx="224767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5904656" cy="501811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Ленок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Валентинович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2008 года. В настоящее время является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заместителем директора по учебно-производственной работе.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категории. </a:t>
            </a:r>
            <a:endPara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 «Автоматизация технологических процессов»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Нестеренко Сергей Григорьевич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1981 года. Преподаватель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категории. </a:t>
            </a:r>
          </a:p>
          <a:p>
            <a:pPr algn="just"/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дисциплины: «Эксплуатация и ремонт электрооборудования и средств автоматизации» («Электротехника», «Электрооборудование», «Организация»).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7189"/>
            <a:ext cx="1854205" cy="27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16401" b="4851"/>
          <a:stretch/>
        </p:blipFill>
        <p:spPr>
          <a:xfrm>
            <a:off x="6876256" y="260648"/>
            <a:ext cx="1988875" cy="28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34006"/>
            <a:ext cx="5688632" cy="5090120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Молокостова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Евгеньевна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2009 года. Преподаватель без категории.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 лабораторией «Электротехники и электроники».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«Теоретические основы электротехники», «Электротехника с основами электроники».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Молокостов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Михайлович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2007 года. Преподаватель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лабораторией «Технологии электромонтажных работ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Автоматизации технологических процессов».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«Технология электромонтажных работ»,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технологических процессов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(«Стандартизация», «Электротехника», «Основы автоматики», «Эксплуатация и ремонт электрооборудования»)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746"/>
            <a:ext cx="211150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20601" r="14534" b="36350"/>
          <a:stretch/>
        </p:blipFill>
        <p:spPr>
          <a:xfrm>
            <a:off x="6372200" y="3356992"/>
            <a:ext cx="2357242" cy="26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7"/>
            <a:ext cx="6192688" cy="54817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Сирош Анастасия Владимировна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2009 года.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первой категории.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является председателем цикловой комиссии преподавателей электротехнических дисциплин.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лабораторией «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сельскохозяйственного производства». 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Преподаваемые дисциплины: «Электрооборудование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сельскохозяйственного производства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«Электроснабжение сельскохозяйственного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производства», «Основы автоматики», «Основы электроники и микропроцессорной техники»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(«Электротехнические материалы», «Автоматизация технологических процессов», «Технология электромонтажных работ»).</a:t>
            </a: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Финевич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Константинович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</a:t>
            </a:r>
            <a:r>
              <a:rPr lang="en-US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года. Преподаватель высшей категории. 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лабораторией «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производства».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</a:t>
            </a:r>
            <a:r>
              <a:rPr lang="ru-RU" sz="1400" dirty="0" smtClean="0">
                <a:latin typeface="Times New Roman"/>
                <a:ea typeface="Times New Roman"/>
              </a:rPr>
              <a:t>Основы </a:t>
            </a:r>
            <a:r>
              <a:rPr lang="ru-RU" sz="1400" dirty="0">
                <a:latin typeface="Times New Roman"/>
                <a:ea typeface="Times New Roman"/>
              </a:rPr>
              <a:t>использования нетрадиционных и возобновляемых источников </a:t>
            </a:r>
            <a:r>
              <a:rPr lang="ru-RU" sz="1400" dirty="0" smtClean="0">
                <a:latin typeface="Times New Roman"/>
                <a:ea typeface="Times New Roman"/>
              </a:rPr>
              <a:t>энергии), «Электрооборудование </a:t>
            </a:r>
            <a:r>
              <a:rPr lang="ru-RU" sz="1400" dirty="0">
                <a:latin typeface="Times New Roman"/>
                <a:ea typeface="Times New Roman"/>
              </a:rPr>
              <a:t>сельскохозяйственного производства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(«Автоматизация технологических процессов», «Основы автоматики», «Охрана труда»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«Основы электропривода и аппаратура управления», «Автоматизированный электропривод»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9442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8061"/>
            <a:ext cx="1944216" cy="266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6059016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Устинчик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Павловна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—работает в колледже с 1978 года.   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Преподаватель первой категории.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дисциплины: «Электрооборудование сельскохозяйственного производства» («Электрические машины», «Теоретические основы электротехники», «Механизация и электрификация», «Охрана труда»).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Устинчик Василий Васильевич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—работает в колледже с 1978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До 2018 года являлся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директором колледжа.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Преподаватель высшей категории. Преподаваемые дисциплины: «Применение электроэнергии в сельском хозяйстве», «Черчение», «Теоретические основы электротехники», «Электрические измерения», «Электроснабжение», «Организация, управление и планирование электрификации сельского хозяйства», «Организация и планирование сельскохозяйственного производства». 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Автор типовых учебных программ по дисциплинам «Организация и планирование электрификации сельскохозяйственного производства», «Электробезопасность».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6" y="3429000"/>
            <a:ext cx="1978832" cy="2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38450" r="20134" b="15350"/>
          <a:stretch/>
        </p:blipFill>
        <p:spPr>
          <a:xfrm>
            <a:off x="6588226" y="332656"/>
            <a:ext cx="229771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548</TotalTime>
  <Words>884</Words>
  <Application>Microsoft Office PowerPoint</Application>
  <PresentationFormat>Экран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Georgia</vt:lpstr>
      <vt:lpstr>Times New Roman</vt:lpstr>
      <vt:lpstr>Trebuchet MS</vt:lpstr>
      <vt:lpstr>Воздушный поток</vt:lpstr>
      <vt:lpstr>Цикловая комиссия преподавателей электротехнических дисциплин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Цикловая комиссия электротехнических дисциплин</dc:title>
  <dc:creator>Комп</dc:creator>
  <cp:lastModifiedBy>Admin</cp:lastModifiedBy>
  <cp:revision>55</cp:revision>
  <dcterms:created xsi:type="dcterms:W3CDTF">2016-05-22T20:05:29Z</dcterms:created>
  <dcterms:modified xsi:type="dcterms:W3CDTF">2019-10-08T09:05:47Z</dcterms:modified>
</cp:coreProperties>
</file>