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7535A90-9A97-45CD-B262-F51C67BFAFE3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35A90-9A97-45CD-B262-F51C67BFAFE3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7535A90-9A97-45CD-B262-F51C67BFAFE3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35A90-9A97-45CD-B262-F51C67BFAFE3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535A90-9A97-45CD-B262-F51C67BFAFE3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35A90-9A97-45CD-B262-F51C67BFAFE3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35A90-9A97-45CD-B262-F51C67BFAFE3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35A90-9A97-45CD-B262-F51C67BFAFE3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535A90-9A97-45CD-B262-F51C67BFAFE3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35A90-9A97-45CD-B262-F51C67BFAFE3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35A90-9A97-45CD-B262-F51C67BFAFE3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7535A90-9A97-45CD-B262-F51C67BFAFE3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2241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algn="ctr"/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УО «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Марьиногорский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государственный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ордена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«Знак Почета» аграрно-технический колледж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В.Е.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Лобанка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4797152"/>
            <a:ext cx="8305800" cy="152689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ЦИКЛОВАЯ КОМИССИЯ АГРОНОМИЧЕСКИХ, ЗООТЕХНИЧЕСКИХ И ЭКОНОМИЧЕСКИХ ДИСЦИПЛИН</a:t>
            </a:r>
            <a:endParaRPr lang="ru-RU" sz="7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895526" cy="324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63284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85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9872" y="908720"/>
            <a:ext cx="5412938" cy="4693917"/>
          </a:xfrm>
        </p:spPr>
        <p:txBody>
          <a:bodyPr>
            <a:noAutofit/>
          </a:bodyPr>
          <a:lstStyle/>
          <a:p>
            <a:pPr indent="354013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Преподаватели цикловой комиссии принимают активное участие в работе учебного заведения. Ими разработаны и постоянно совершенствуются учебно-методические комплексы учебных дисциплин. Являются авторами и рецензентами типовых учебных программ по учебным дисциплинам и практикам, методических рекомендаций для выполнения курсовых работ. </a:t>
            </a:r>
          </a:p>
          <a:p>
            <a:pPr indent="354013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 внедряются в образовательный процесс современные методы обучения, особое внимание уделяется использованию информационно-коммуникационных технологий и электронных средств обучения, новейшим достижениям науки и практики.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63" y="980728"/>
            <a:ext cx="295232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63" y="3573016"/>
            <a:ext cx="2952327" cy="235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7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Новая папка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8" r="18109"/>
          <a:stretch/>
        </p:blipFill>
        <p:spPr bwMode="auto">
          <a:xfrm>
            <a:off x="160331" y="4598645"/>
            <a:ext cx="2953456" cy="20799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32940" y="441728"/>
            <a:ext cx="5400601" cy="3563336"/>
          </a:xfrm>
        </p:spPr>
        <p:txBody>
          <a:bodyPr>
            <a:noAutofit/>
          </a:bodyPr>
          <a:lstStyle/>
          <a:p>
            <a:pPr indent="363538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Особое внимание уделяется практической подготовке будущих специалистов.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этой целью проводятся практические занятия в плодопитомнике и полях землепользования учебного заведения, выездные учебные занятия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научно исследовательских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институтах и сельскохозяйственных предприятиях. </a:t>
            </a:r>
          </a:p>
          <a:p>
            <a:pPr indent="363538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проходят преддипломную практику в организациях агропромышленного комплекса. </a:t>
            </a:r>
            <a:endParaRPr lang="ru-RU" dirty="0"/>
          </a:p>
        </p:txBody>
      </p:sp>
      <p:pic>
        <p:nvPicPr>
          <p:cNvPr id="4" name="Рисунок 3" descr="E:\Новая папка\Рисунок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6" t="9236" r="6131" b="12420"/>
          <a:stretch/>
        </p:blipFill>
        <p:spPr bwMode="auto">
          <a:xfrm>
            <a:off x="152240" y="235000"/>
            <a:ext cx="2933813" cy="2348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E:\Новая папка\Рисунок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1" y="2536800"/>
            <a:ext cx="2953455" cy="211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E:\Новая папка\PICT14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629" y="4653136"/>
            <a:ext cx="2938612" cy="202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E:\Новая папка\PICT138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242" y="4653136"/>
            <a:ext cx="2861334" cy="2039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1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9872" y="257629"/>
            <a:ext cx="5256584" cy="4539523"/>
          </a:xfrm>
        </p:spPr>
        <p:txBody>
          <a:bodyPr>
            <a:normAutofit/>
          </a:bodyPr>
          <a:lstStyle/>
          <a:p>
            <a:pPr indent="354013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Преподаватели цикловой комиссии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проводят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тематические воспитательные и внеаудиторные мероприятия, экскурсии, выставки, конференции, которые способствуют расширению кругозора учащихся, развивают их коммуникативные способности, повышают интерес к изучаемым дисциплинам и будущей профессии. </a:t>
            </a:r>
          </a:p>
          <a:p>
            <a:pPr indent="354013"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Новая папка\фото\IMG_008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929"/>
            <a:ext cx="2743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Новая папка\фото\IMG_00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0" y="2323852"/>
            <a:ext cx="2762250" cy="207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Фото Агрономы\DSC059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0" y="4395857"/>
            <a:ext cx="2762250" cy="1985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6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5856" y="332656"/>
            <a:ext cx="5481630" cy="6327973"/>
          </a:xfrm>
        </p:spPr>
        <p:txBody>
          <a:bodyPr>
            <a:normAutofit lnSpcReduction="10000"/>
          </a:bodyPr>
          <a:lstStyle/>
          <a:p>
            <a:pPr algn="just"/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Большое внимание уделяется организации и проведению опытной, исследовательской работы. Учащиеся под руководством преподавателей отделения осуществляют:</a:t>
            </a:r>
          </a:p>
          <a:p>
            <a:pPr lvl="0" indent="354013" algn="just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Изучение эффективности применения удобрений пролонгированного действия в посевах овощных культур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</a:p>
          <a:p>
            <a:pPr lvl="0" indent="354013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влияния мульчирующих материалов на степень укоренения клоновых подвоев сливы.</a:t>
            </a:r>
          </a:p>
          <a:p>
            <a:pPr indent="354013"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опытно-исследовательской работы в дальнейшем используются в работе плодопитомника и при озеленении территории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учебного заведения.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>
              <a:buFontTx/>
              <a:buChar char="-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:\Новая папка\DSC044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1" r="18913" b="2052"/>
          <a:stretch/>
        </p:blipFill>
        <p:spPr bwMode="auto">
          <a:xfrm>
            <a:off x="179512" y="4365104"/>
            <a:ext cx="3096344" cy="2295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0963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309634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0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548680"/>
            <a:ext cx="7560840" cy="3384376"/>
          </a:xfrm>
        </p:spPr>
        <p:txBody>
          <a:bodyPr>
            <a:normAutofit/>
          </a:bodyPr>
          <a:lstStyle/>
          <a:p>
            <a:pPr indent="354013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Преподаватели цикловой комиссии неоднократно становились победителями республиканских конкурсов профессионального мастерства, а также конкурсов проводимых в учреждении образования, награждены похвальными грамотами и дипломами различной степени, а также грамотами РЕСПУБЛИКАНСКОГО ИНСТИТУТА ПРОФЕССИОНАЛЬНОГО ОБРАЗОВАНИЯ за значительный вклад в научно-методическое обеспечение профессионального образования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7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выпускники – наша гордость!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3528392" cy="5112568"/>
          </a:xfrm>
        </p:spPr>
        <p:txBody>
          <a:bodyPr>
            <a:normAutofit/>
          </a:bodyPr>
          <a:lstStyle/>
          <a:p>
            <a:pPr marL="342900" lvl="0" indent="-342900" algn="l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b="1" dirty="0">
                <a:latin typeface="Times New Roman" pitchFamily="18" charset="0"/>
                <a:ea typeface="+mj-ea"/>
                <a:cs typeface="Times New Roman" pitchFamily="18" charset="0"/>
              </a:rPr>
              <a:t>Я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рмарка инновационных идей «</a:t>
            </a:r>
            <a:r>
              <a:rPr lang="en-US" b="1" dirty="0" smtClean="0">
                <a:latin typeface="Times New Roman" pitchFamily="18" charset="0"/>
                <a:ea typeface="+mj-ea"/>
                <a:cs typeface="Times New Roman" pitchFamily="18" charset="0"/>
              </a:rPr>
              <a:t>smart potent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2019 </a:t>
            </a: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(г. Минск</a:t>
            </a:r>
            <a:r>
              <a:rPr lang="ru-RU" sz="2400" b="1" i="1" cap="all" dirty="0" smtClean="0">
                <a:solidFill>
                  <a:srgbClr val="4E3B30"/>
                </a:solidFill>
                <a:latin typeface="Franklin Gothic Medium"/>
                <a:ea typeface="+mj-ea"/>
                <a:cs typeface="+mj-cs"/>
              </a:rPr>
              <a:t>)</a:t>
            </a:r>
            <a:r>
              <a:rPr lang="ru-RU" sz="2400" b="1" cap="all" dirty="0">
                <a:solidFill>
                  <a:srgbClr val="4E3B30"/>
                </a:solidFill>
                <a:latin typeface="Franklin Gothic Medium"/>
                <a:ea typeface="+mj-ea"/>
                <a:cs typeface="+mj-cs"/>
              </a:rPr>
              <a:t/>
            </a:r>
            <a:br>
              <a:rPr lang="ru-RU" sz="2400" b="1" cap="all" dirty="0">
                <a:solidFill>
                  <a:srgbClr val="4E3B30"/>
                </a:solidFill>
                <a:latin typeface="Franklin Gothic Medium"/>
                <a:ea typeface="+mj-ea"/>
                <a:cs typeface="+mj-cs"/>
              </a:rPr>
            </a:br>
            <a:r>
              <a:rPr lang="ru-RU" dirty="0">
                <a:latin typeface="Times New Roman"/>
                <a:ea typeface="Times New Roman"/>
              </a:rPr>
              <a:t>Международный форум студенческой и учащейся молодёжи «Первый шаг в науку»</a:t>
            </a:r>
          </a:p>
          <a:p>
            <a:pPr marL="342900" lvl="0" indent="-342900" algn="l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dirty="0">
                <a:latin typeface="Times New Roman"/>
                <a:ea typeface="Times New Roman"/>
              </a:rPr>
              <a:t>Тема: «Изучение эффективности применения удобрений пролонгированного действия в посевах овощных культур»</a:t>
            </a:r>
          </a:p>
          <a:p>
            <a:pPr marL="342900" lvl="0" indent="-342900" algn="l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dirty="0" err="1">
                <a:latin typeface="Times New Roman"/>
                <a:ea typeface="Times New Roman"/>
              </a:rPr>
              <a:t>Шахович</a:t>
            </a:r>
            <a:r>
              <a:rPr lang="ru-RU" dirty="0">
                <a:latin typeface="Times New Roman"/>
                <a:ea typeface="Times New Roman"/>
              </a:rPr>
              <a:t> Павел Викторович, 3 курс 66А</a:t>
            </a:r>
          </a:p>
          <a:p>
            <a:pPr marL="342900" indent="379413" algn="l">
              <a:buFontTx/>
              <a:buChar char="-"/>
              <a:tabLst>
                <a:tab pos="8156575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060576" cy="503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2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2113"/>
            <a:ext cx="835183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28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cap="none" dirty="0" smtClean="0">
                <a:solidFill>
                  <a:schemeClr val="bg1"/>
                </a:solidFill>
              </a:rPr>
              <a:t>	В период с 14 по 18 сентября 2020 проходил конкурс профессионального мастерства «</a:t>
            </a:r>
            <a:r>
              <a:rPr lang="en-US" sz="2000" cap="none" dirty="0" err="1" smtClean="0">
                <a:solidFill>
                  <a:schemeClr val="bg1"/>
                </a:solidFill>
              </a:rPr>
              <a:t>Worldskills</a:t>
            </a:r>
            <a:r>
              <a:rPr lang="en-US" sz="2000" cap="none" dirty="0" smtClean="0">
                <a:solidFill>
                  <a:schemeClr val="bg1"/>
                </a:solidFill>
              </a:rPr>
              <a:t> Belarus 2020</a:t>
            </a:r>
            <a:r>
              <a:rPr lang="ru-RU" sz="2000" cap="none" dirty="0" smtClean="0">
                <a:solidFill>
                  <a:schemeClr val="bg1"/>
                </a:solidFill>
              </a:rPr>
              <a:t>»</a:t>
            </a:r>
            <a:endParaRPr lang="ru-RU" sz="2000" cap="none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Сафонов Арсений занял </a:t>
            </a:r>
            <a:r>
              <a:rPr lang="en-US" sz="2000" dirty="0" smtClean="0">
                <a:solidFill>
                  <a:schemeClr val="bg1"/>
                </a:solidFill>
              </a:rPr>
              <a:t>III</a:t>
            </a:r>
            <a:r>
              <a:rPr lang="ru-RU" sz="2000" dirty="0" smtClean="0">
                <a:solidFill>
                  <a:schemeClr val="bg1"/>
                </a:solidFill>
              </a:rPr>
              <a:t> место по компетенции «Агрономия»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234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</TotalTime>
  <Words>282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УО «Марьиногорский государственный  ордена «Знак Почета» аграрно-технический колледж  имени В.Е. Лобанка»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выпускники – наша гордость!</vt:lpstr>
      <vt:lpstr>Презентация PowerPoint</vt:lpstr>
      <vt:lpstr> В период с 14 по 18 сентября 2020 проходил конкурс профессионального мастерства «Worldskills Belarus 2020»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УО «Марьиногорский государственный  ордена «Знак Почета» аграрно-технический колледж  имени В.Е. Лобанка»</dc:title>
  <dc:creator>Nik</dc:creator>
  <cp:lastModifiedBy>Леонид</cp:lastModifiedBy>
  <cp:revision>10</cp:revision>
  <dcterms:created xsi:type="dcterms:W3CDTF">2017-10-01T19:52:25Z</dcterms:created>
  <dcterms:modified xsi:type="dcterms:W3CDTF">2020-10-13T07:05:56Z</dcterms:modified>
</cp:coreProperties>
</file>