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535A90-9A97-45CD-B262-F51C67BFAFE3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73779F-8051-46BF-B62B-30D0DD9AA7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УО «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Марьиногорский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государственный </a:t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ордена «Знак Почета» аграрно-технический колледж </a:t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имени В.Е.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Лобанка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4797152"/>
            <a:ext cx="8305800" cy="152689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ЦИКЛОВАЯ КОМИССИЯ АГРОНОМИЧЕСКИХ, ЗООТЕХНИЧЕСКИХ И ЭКОНОМИЧЕСКИХ  ПРЕДМЕТОВ</a:t>
            </a:r>
            <a:endParaRPr lang="ru-RU" sz="7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95526" cy="32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Международная бизнес-игра «Начинающий фермер» (Россия, Московская область):</a:t>
            </a:r>
          </a:p>
          <a:p>
            <a:pPr marL="285750" lvl="0" indent="-28575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Категория «Команды студентов аграрных профессиональных образовательных организаций». </a:t>
            </a:r>
          </a:p>
          <a:p>
            <a:pPr marL="285750" lvl="0" indent="-28575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Тема: «Выращивание овощей в защищённом грунте». Кисель Евгения Дмитриевна,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Варивончик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Валерия Денисовна 3 курс 67А, </a:t>
            </a:r>
          </a:p>
          <a:p>
            <a:pPr marL="285750" lvl="0" indent="-28575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Результат: Диплом победителя.</a:t>
            </a:r>
          </a:p>
        </p:txBody>
      </p:sp>
    </p:spTree>
    <p:extLst>
      <p:ext uri="{BB962C8B-B14F-4D97-AF65-F5344CB8AC3E}">
        <p14:creationId xmlns:p14="http://schemas.microsoft.com/office/powerpoint/2010/main" val="161146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908720"/>
            <a:ext cx="5412938" cy="4693917"/>
          </a:xfrm>
        </p:spPr>
        <p:txBody>
          <a:bodyPr>
            <a:noAutofit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принимают активное участие в работе учебного заведения. Ими разработаны и постоянно совершенствуются учебно-методические комплексы учебных предметов. Являются авторами и рецензентами типовых учебных программ по учебным предметам и практикам, методических рекомендаций для выполнения курсовых работ. </a:t>
            </a:r>
          </a:p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внедряются в образовательный процесс современные методы обучения, особое внимание уделяется использованию информационно-коммуникационных технологий и электронных средств обучения, новейшим достижениям науки и практики.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3" y="980728"/>
            <a:ext cx="29523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3" y="3573016"/>
            <a:ext cx="2952327" cy="235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2940" y="441728"/>
            <a:ext cx="5400601" cy="3563336"/>
          </a:xfrm>
        </p:spPr>
        <p:txBody>
          <a:bodyPr>
            <a:noAutofit/>
          </a:bodyPr>
          <a:lstStyle/>
          <a:p>
            <a:pPr indent="363538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внимание уделяется практической подготовке будущих специалистов.  С этой целью проводятся практические занятия в плодопитомнике и полях землепользования учебного заведения, выездные учебные занятия в научно исследовательских институтах и сельскохозяйственных предприятиях. </a:t>
            </a:r>
          </a:p>
          <a:p>
            <a:pPr indent="363538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проходят преддипломную практику в организациях агропромышленного комплекса. </a:t>
            </a:r>
            <a:endParaRPr lang="ru-RU" dirty="0"/>
          </a:p>
        </p:txBody>
      </p:sp>
      <p:pic>
        <p:nvPicPr>
          <p:cNvPr id="4" name="Рисунок 3" descr="E:\Новая папка\Рисунок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9236" r="6131" b="12420"/>
          <a:stretch/>
        </p:blipFill>
        <p:spPr bwMode="auto">
          <a:xfrm>
            <a:off x="152240" y="235000"/>
            <a:ext cx="2933813" cy="2348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Новая папка\Рисунок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1" y="2536800"/>
            <a:ext cx="2953455" cy="211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0" y="4653136"/>
            <a:ext cx="2933813" cy="20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5984A-8C13-4948-9A32-BDAAF0F50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53" y="4653136"/>
            <a:ext cx="2710083" cy="20392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762492-8C1D-4489-88B7-7AC9589B7D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653136"/>
            <a:ext cx="2933813" cy="20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764704"/>
            <a:ext cx="4680520" cy="3387395"/>
          </a:xfrm>
        </p:spPr>
        <p:txBody>
          <a:bodyPr>
            <a:normAutofit lnSpcReduction="10000"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проводят тематические воспитательные и внеаудиторные мероприятия, экскурсии, выставки, конференции, которые способствуют расширению кругозора учащихся, развивают их коммуникативные способности, повышают интерес к изучаемым предметам и будущей профессии. </a:t>
            </a:r>
          </a:p>
          <a:p>
            <a:pPr indent="3540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Учащиеся принимают участие в различных акциях.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Новая папка\фото\IMG_00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929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Новая папка\фото\IMG_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2323852"/>
            <a:ext cx="2762250" cy="207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о Агрономы\DSC05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4395857"/>
            <a:ext cx="2762250" cy="198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20" y="4404984"/>
            <a:ext cx="3694113" cy="197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9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332656"/>
            <a:ext cx="5481630" cy="6327973"/>
          </a:xfrm>
        </p:spPr>
        <p:txBody>
          <a:bodyPr>
            <a:normAutofit lnSpcReduction="10000"/>
          </a:bodyPr>
          <a:lstStyle/>
          <a:p>
            <a:pPr algn="just"/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внимание уделяется организации и проведению опытной, исследовательской работы. Учащиеся под руководством преподавателей отделения осуществляют:</a:t>
            </a:r>
          </a:p>
          <a:p>
            <a:pPr lvl="0" indent="354013" algn="just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Изучение эффективности применения удобрений пролонгированного действия в посевах овощных культур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lvl="0" indent="354013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влияния мульчирующих материалов на степень укоренения клоновых подвоев сливы.</a:t>
            </a:r>
          </a:p>
          <a:p>
            <a:pPr indent="354013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опытно-исследовательской работы в дальнейшем используются в работе плодопитомника и при озеленении территории учебного заведения.</a:t>
            </a:r>
          </a:p>
          <a:p>
            <a:pPr indent="354013" algn="just">
              <a:buFontTx/>
              <a:buChar char="-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Новая папка\DSC044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1" r="18913" b="2052"/>
          <a:stretch/>
        </p:blipFill>
        <p:spPr bwMode="auto">
          <a:xfrm>
            <a:off x="179512" y="4365104"/>
            <a:ext cx="3096344" cy="2295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963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0963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6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48680"/>
            <a:ext cx="7560840" cy="3384376"/>
          </a:xfrm>
        </p:spPr>
        <p:txBody>
          <a:bodyPr>
            <a:normAutofit/>
          </a:bodyPr>
          <a:lstStyle/>
          <a:p>
            <a:pPr indent="354013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цикловой комиссии неоднократно становились победителями республиканских конкурсов профессионального мастерства, а также конкурсов проводимых в учреждении образования, награждены похвальными грамотами и дипломами различной степени, а также грамотами РЕСПУБЛИКАНСКОГО ИНСТИТУТА ПРОФЕССИОНАЛЬНОГО ОБРАЗОВАНИЯ за значительный вклад в научно-методическое обеспечение профессионального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5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cap="none" dirty="0">
                <a:solidFill>
                  <a:schemeClr val="bg1"/>
                </a:solidFill>
              </a:rPr>
              <a:t>	В период с 12 по 16 мая 2023 проходил конкурс профессионального мастерства «</a:t>
            </a:r>
            <a:r>
              <a:rPr lang="en-US" sz="2000" cap="none" dirty="0" err="1">
                <a:solidFill>
                  <a:schemeClr val="bg1"/>
                </a:solidFill>
              </a:rPr>
              <a:t>Profskills</a:t>
            </a:r>
            <a:r>
              <a:rPr lang="en-US" sz="2000" cap="none" dirty="0">
                <a:solidFill>
                  <a:schemeClr val="bg1"/>
                </a:solidFill>
              </a:rPr>
              <a:t> Belarus 2023</a:t>
            </a:r>
            <a:r>
              <a:rPr lang="ru-RU" sz="2000" cap="none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Мойсак</a:t>
            </a:r>
            <a:r>
              <a:rPr lang="ru-RU" sz="2000" dirty="0">
                <a:solidFill>
                  <a:schemeClr val="bg1"/>
                </a:solidFill>
              </a:rPr>
              <a:t> Руслан занял </a:t>
            </a:r>
            <a:r>
              <a:rPr lang="en-US" sz="2000" dirty="0">
                <a:solidFill>
                  <a:schemeClr val="bg1"/>
                </a:solidFill>
              </a:rPr>
              <a:t>III</a:t>
            </a:r>
            <a:r>
              <a:rPr lang="ru-RU" sz="2000" dirty="0">
                <a:solidFill>
                  <a:schemeClr val="bg1"/>
                </a:solidFill>
              </a:rPr>
              <a:t> место по компетенции «Агрономия»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14F16-DCDA-4633-B7EB-70EAB50066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b="12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823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A974C3-155A-4E14-81CE-AC5ACC5A4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" y="0"/>
            <a:ext cx="2880320" cy="4005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3685D5-BBD1-4150-9E88-9131595B0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52936"/>
            <a:ext cx="2512394" cy="4005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2941F7-057A-4B2F-A887-3AD830163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69" y="1401904"/>
            <a:ext cx="2664296" cy="40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5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099" y="12195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X Международная научно-практическая конференция учащихся учреждений среднего специального образования Республики Беларусь «В мир поиска, в мир творчества, в мир науки» (Филиал БНТУ «</a:t>
            </a:r>
            <a:r>
              <a:rPr lang="ru-RU" sz="2400" b="1" dirty="0" err="1">
                <a:latin typeface="Times New Roman"/>
                <a:ea typeface="Times New Roman"/>
              </a:rPr>
              <a:t>Жодинский</a:t>
            </a:r>
            <a:r>
              <a:rPr lang="ru-RU" sz="2400" b="1" dirty="0">
                <a:latin typeface="Times New Roman"/>
                <a:ea typeface="Times New Roman"/>
              </a:rPr>
              <a:t> государственный </a:t>
            </a:r>
            <a:r>
              <a:rPr lang="ru-RU" sz="2400" b="1" dirty="0" err="1">
                <a:latin typeface="Times New Roman"/>
                <a:ea typeface="Times New Roman"/>
              </a:rPr>
              <a:t>политех-нический</a:t>
            </a:r>
            <a:r>
              <a:rPr lang="ru-RU" sz="2400" b="1" dirty="0">
                <a:latin typeface="Times New Roman"/>
                <a:ea typeface="Times New Roman"/>
              </a:rPr>
              <a:t> колледж»):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/>
                <a:ea typeface="Times New Roman"/>
              </a:rPr>
              <a:t>Название секции: «Модернизация современного производства. Техника и технологии».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/>
                <a:ea typeface="Times New Roman"/>
              </a:rPr>
              <a:t>Тема: «Разработка бизнес-плана «Фермерское хозяйство по выращиванию овощей»». Кисель Евгения Дмитриевна, </a:t>
            </a:r>
            <a:r>
              <a:rPr lang="ru-RU" sz="2400" dirty="0" err="1">
                <a:latin typeface="Times New Roman"/>
                <a:ea typeface="Times New Roman"/>
              </a:rPr>
              <a:t>Варивончик</a:t>
            </a:r>
            <a:r>
              <a:rPr lang="ru-RU" sz="2400" dirty="0">
                <a:latin typeface="Times New Roman"/>
                <a:ea typeface="Times New Roman"/>
              </a:rPr>
              <a:t> Валерия Денисовна 3 курс 67А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/>
                <a:ea typeface="Times New Roman"/>
              </a:rPr>
              <a:t>Результат - Диплом II.</a:t>
            </a:r>
          </a:p>
        </p:txBody>
      </p:sp>
    </p:spTree>
    <p:extLst>
      <p:ext uri="{BB962C8B-B14F-4D97-AF65-F5344CB8AC3E}">
        <p14:creationId xmlns:p14="http://schemas.microsoft.com/office/powerpoint/2010/main" val="1681936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423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Trebuchet MS</vt:lpstr>
      <vt:lpstr>Wingdings</vt:lpstr>
      <vt:lpstr>Wingdings 2</vt:lpstr>
      <vt:lpstr>Изящная</vt:lpstr>
      <vt:lpstr>УО «Марьиногорский государственный  ордена «Знак Почета» аграрно-технический колледж  имени В.Е. Лобанка»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период с 12 по 16 мая 2023 проходил конкурс профессионального мастерства «Profskills Belarus 2023»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УО «Марьиногорский государственный  ордена «Знак Почета» аграрно-технический колледж  имени В.Е. Лобанка»</dc:title>
  <dc:creator>Nik</dc:creator>
  <cp:lastModifiedBy>User</cp:lastModifiedBy>
  <cp:revision>16</cp:revision>
  <dcterms:created xsi:type="dcterms:W3CDTF">2017-10-01T19:52:25Z</dcterms:created>
  <dcterms:modified xsi:type="dcterms:W3CDTF">2023-09-26T11:35:13Z</dcterms:modified>
</cp:coreProperties>
</file>