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70" r:id="rId10"/>
    <p:sldId id="263" r:id="rId11"/>
    <p:sldId id="271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D9753-2EF7-457D-98E6-EF7088B0FFD4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16633"/>
            <a:ext cx="7772400" cy="129614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 электротехнических предметов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" y="1426163"/>
            <a:ext cx="7776864" cy="48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Сирош Анастасия Владимировна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2008 года. 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Педагогическое кредо – </a:t>
            </a:r>
            <a:r>
              <a:rPr lang="ru-RU" sz="1500" i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«Научи тому, что знаешь и умеешь: тебя тоже кто-то научил».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является председателем цикловой комиссии преподавателей электротехнических дисциплин. </a:t>
            </a:r>
          </a:p>
          <a:p>
            <a:pPr algn="just"/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Заведующая лабораторией «Электроснабжение сельскохозяйственного производства».  </a:t>
            </a:r>
          </a:p>
          <a:p>
            <a:pPr algn="just"/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«Электрооборудование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сельскохозяйственного производства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«Электроснабжение сельскохозяйственного производства» («Основы автоматики», «Основы электроники и микропроцессорной техники»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«Электротехнические материалы», «Автоматизация технологических процессов», «Технология электромонтажных работ»).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Являлась куратором учебных групп 24УЭ, 31УЭ, 37УЭ, 64Э. 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59"/>
            <a:ext cx="2088232" cy="30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1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Финевич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Константинович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</a:t>
            </a:r>
            <a:r>
              <a:rPr lang="en-US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высшей категории.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это не сосуд, который надо заполнить, а факел, который надо зажечь».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Заведующий лабораторией «Электрооборудование сельскохозяйственного производства», кабинета «Основы использования возобновляемых энергетических ресурсов».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предметы: «</a:t>
            </a:r>
            <a:r>
              <a:rPr lang="ru-RU" sz="1500" dirty="0">
                <a:latin typeface="Times New Roman"/>
                <a:ea typeface="Times New Roman"/>
              </a:rPr>
              <a:t>Основы использования нетрадиционных и возобновляемых источников энергии», «Электрооборудование сельскохозяйственного производства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«Автоматизация технологических процессов»  («Основы автоматики», «Охрана труда»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«Основы электропривода и аппаратура управления», «Автоматизированный электропривод»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Являлся куратором учебных групп 87ЭМ, 29УЭ, 35Э, 32УЭ. 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944216" cy="26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 Константин Иосифович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способ научиться – это учить других»</a:t>
            </a:r>
          </a:p>
          <a:p>
            <a:pPr algn="just"/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Преподаваемые практики: «</a:t>
            </a:r>
            <a:r>
              <a:rPr lang="ru-RU" sz="1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лесарная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для получения квалификации рабочего  «Электромонтер по ремонту и обслуживанию электрооборудования 3-4 разряда»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2B92F-AE3C-4B5F-9535-76A931EA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/>
        </p:blipFill>
        <p:spPr>
          <a:xfrm>
            <a:off x="6876256" y="1196752"/>
            <a:ext cx="207922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Цытович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Васильевич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—работает в колледже с 2018 года.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 производственного обучения.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– мать ученья».</a:t>
            </a:r>
          </a:p>
          <a:p>
            <a:pPr algn="just"/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Преподаваемые практики: «</a:t>
            </a:r>
            <a:r>
              <a:rPr lang="ru-RU" sz="1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лесарная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для получения квалификации рабочего  «Электромонтер по ремонту и обслуживанию электрооборудования 3-4 разряда», «Слесарь по ремонту и обслуживанию сельскохозяйственной техники и оборудования 3-4 разряда»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58C19-4D57-4138-B55D-4C289B62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5899" r="8001" b="21651"/>
          <a:stretch/>
        </p:blipFill>
        <p:spPr>
          <a:xfrm>
            <a:off x="6948264" y="1013525"/>
            <a:ext cx="2030399" cy="24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848872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Основная цель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цикловой комиссии электротехнических предметов - разработка и экспертиза учебно-методического обеспечения образовательного процесса, обновление содержания профессионального образования, качественное изменение образовательной среды, как условие подготовки кадров высокой квалификации.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Основными задачами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цикловой комиссии электротехнических предметов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разработка учебно-программной документации по специальностям и профессиям;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взаимодействие с учебно-методическими объединениями средних специальных учебных заведений с целью обмена опытом;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использование инновационных форм, методов и технологий профессионального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участие в разработке современных средств обучения на базе информационных технологий, в том числе электронных образовательных ресурсов, учебных пособий и методических указаний.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электротехнических предметов начала свою историю в 1976 году. С самого открытия в комиссии работали и работают высококвалифицированные, творческие, активные преподаватели.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годы существования комиссии её председателями работали:</a:t>
            </a: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Желубовский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Б.Б.</a:t>
            </a: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Устинчик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  <a:p>
            <a:pPr>
              <a:lnSpc>
                <a:spcPct val="12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Ленок Д.В.</a:t>
            </a: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Евсейчик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>
              <a:lnSpc>
                <a:spcPct val="12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Сирош А.В.</a:t>
            </a: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Финевич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В.К.</a:t>
            </a:r>
          </a:p>
          <a:p>
            <a:pPr algn="just">
              <a:lnSpc>
                <a:spcPct val="12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председатель цикловой комиссии электротехнических предметов Сирош А.В.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Преподаватели цикловой комиссии электротехнических предметов систематически повышают свой профессиональный уровень в ведущих НИИ, ВУЗах и сельскохозяйственных предприятиях республики, а также делятся своим  опытом работы с преподавателями колледжа при проведении открытых учебных и внеаудиторных занятий, учебных практик,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часов.</a:t>
            </a:r>
          </a:p>
        </p:txBody>
      </p:sp>
    </p:spTree>
    <p:extLst>
      <p:ext uri="{BB962C8B-B14F-4D97-AF65-F5344CB8AC3E}">
        <p14:creationId xmlns:p14="http://schemas.microsoft.com/office/powerpoint/2010/main" val="28520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0"/>
            <a:ext cx="5760640" cy="5760644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2023/2024 учебном году членами цикловой комиссии электротехнических предметов являются:</a:t>
            </a:r>
          </a:p>
          <a:p>
            <a:pPr algn="just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Александровна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высшей категории.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мыслям надобно учить. А мыслить».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Является заведующей лабораторией «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основы электротехники. Электрических измерений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предметы: «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электротехники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(«Электрические измерения», «Электрические машины», «Применение электрической энергии», «Черчение», «Электроснабжение», «Электротехника»,  «Основы электроники»).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Являлась куратором учебных групп 14ЭМ, 24Э, 34Э, 6УЭ, 24УЭ.</a:t>
            </a:r>
            <a:endParaRPr lang="ru-RU" sz="1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0600" b="21651"/>
          <a:stretch/>
        </p:blipFill>
        <p:spPr>
          <a:xfrm>
            <a:off x="6300192" y="1340768"/>
            <a:ext cx="2525595" cy="27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5"/>
            <a:ext cx="5472608" cy="633670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Кащеева Оксана Александровна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2006 года. 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Преподаватель первой категории.  </a:t>
            </a:r>
          </a:p>
          <a:p>
            <a:pPr algn="just">
              <a:spcBef>
                <a:spcPts val="0"/>
              </a:spcBef>
            </a:pP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 –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быть хорошим преподавателем, нужно любить то, что преподаешь, и любить тех, кому преподаешь».</a:t>
            </a:r>
            <a:endParaRPr lang="ru-RU" sz="15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2019 является заведующим отделением «Энергетическое обеспечение сельскохозяйственного производства».    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Преподаваемые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«Электрические машины» («Основы электроники и микропроцессорной техники», «Электрические измерения»,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«Автоматизация технологических процессов», «Электроснабжение сельскохозяйственного производства»).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Являлась куратором учебной группы 34УЭ.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/>
          <a:stretch/>
        </p:blipFill>
        <p:spPr>
          <a:xfrm>
            <a:off x="6444208" y="1052736"/>
            <a:ext cx="2304256" cy="36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5"/>
            <a:ext cx="5472608" cy="633670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Короленя Александр Павлович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1982 года.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Преподаватель первой категории.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свой опыт и знания»</a:t>
            </a:r>
            <a:endParaRPr lang="ru-RU" sz="1500" b="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Заведующий кабинетом «Организации эксплуатации электрооборудования сельскохозяйственного производства.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Электросбережения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Электробезопасности», лабораторией «Электрических машин».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Преподаваемые 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планирование сельскохозяйственного  производства», «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эксплуатации электрооборудования сельскохозяйственного производства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«Электробезопасность», «Электросбережение», («Основы использования нетрадиционных и возобновляемых источников энергии»,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«Электронагревательные установки», «Охрана труда»).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Являлся куратором учебных групп 40Э, 46Э,17УЭ, 21УЭ, 29УЭ, 33УЭ, 38УЭ.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388239" cy="334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9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5400600" cy="5904656"/>
          </a:xfrm>
        </p:spPr>
        <p:txBody>
          <a:bodyPr>
            <a:normAutofit lnSpcReduction="10000"/>
          </a:bodyPr>
          <a:lstStyle/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Кунец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Михайлович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аботает в колледже с 2000 года.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«Творить, пробовать, искать и развиваться».</a:t>
            </a:r>
            <a:endParaRPr lang="ru-RU" sz="1500" b="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Заведующий лабораторий «Эксплуатации и ремонта электрооборудования и средств автоматизации» и «Электроники и микропроцессорной техники. Автоматики».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«Эксплуатация и ремонт электрооборудования и средств автоматизации», «Основы автоматики», «Основы электроники и микропроцессорной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техники», «Технология электромонтажных работ»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«Материаловедение»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основы электро-техники», «Энергосбережение»).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2007 по 2016 г. являлся заведующим отделением «Энергетическое обеспечение сельскохозяйственного производства»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Являлся куратором учебных групп 12УЭ, 16УЭ, 36УЭ. Сейчас является куратором учебной группы 39УЭ. </a:t>
            </a: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3750" r="14534" b="17450"/>
          <a:stretch/>
        </p:blipFill>
        <p:spPr>
          <a:xfrm>
            <a:off x="6516216" y="1268760"/>
            <a:ext cx="224767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5400600" cy="5904656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Ладутько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Михайлович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 </a:t>
            </a:r>
          </a:p>
          <a:p>
            <a:pPr lvl="0" algn="just">
              <a:spcBef>
                <a:spcPts val="0"/>
              </a:spcBef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пример – личный пример».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Заведующий лабораторией «Эксплуатации электрооборудования  сельскохозяйственной техники и агрегатов».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«Автоматизация технологических процессов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«Электротехника с основами электроники» «Основы автоматики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«Эксплуатация электрооборудования сельскохозяйственной техники и агрегатов», «Электрооборудование сельскохозяйственной техники».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является куратором учебной группы 68Э. 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3BF4D-F53E-4774-A02D-3763B4947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/>
          <a:stretch/>
        </p:blipFill>
        <p:spPr>
          <a:xfrm>
            <a:off x="6804248" y="1412776"/>
            <a:ext cx="22322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5904656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Ленок Дмитрий Валентинович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2008 года.  С 2015 по В настоящее время является заместителем директора по учебно-производственной работе.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категории.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«Ничему тому, что важно знать, научить нельзя – все, что может сделать преподаватель, – это указать дорожки».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«Автоматизация технологических процессов»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2016 по 2019 г. являлся заведующим отделением «Энергетическое обеспечение сельскохозяйственного производства»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Являлся куратором учебной группы 19УЭ.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16401" b="4851"/>
          <a:stretch/>
        </p:blipFill>
        <p:spPr>
          <a:xfrm>
            <a:off x="6804249" y="1340768"/>
            <a:ext cx="2060882" cy="29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5904656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Нестеренко Сергей Григорьевич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1981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Педагогическое кредо – </a:t>
            </a:r>
            <a:r>
              <a:rPr lang="ru-RU" sz="15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«Знания не ради знаний, а ради человека».</a:t>
            </a:r>
          </a:p>
          <a:p>
            <a:pPr algn="just"/>
            <a:r>
              <a:rPr lang="ru-RU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мастерской «Технического обслуживания и ремонта электрооборудования»</a:t>
            </a:r>
          </a:p>
          <a:p>
            <a:pPr algn="just"/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Преподаваемые предметы: «Эксплуатация и ремонт электрооборудования и средств автоматизации» («Электротехника», «Электрооборудование», «Организация»).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Являлся куратором учебных групп 8Э, 20Э, 2УЭ,7УЭ, 9УЭ, 13УЭ, 18УЭ, 26УЭ, 58Э. 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854205" cy="27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3324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838</TotalTime>
  <Words>1246</Words>
  <Application>Microsoft Office PowerPoint</Application>
  <PresentationFormat>Экран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Georgia</vt:lpstr>
      <vt:lpstr>Times New Roman</vt:lpstr>
      <vt:lpstr>Trebuchet MS</vt:lpstr>
      <vt:lpstr>Воздушный поток</vt:lpstr>
      <vt:lpstr>Цикловая комиссия  электротехнических предметов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электротехнических дисциплин</dc:title>
  <dc:creator>Комп</dc:creator>
  <cp:lastModifiedBy>Пользователь</cp:lastModifiedBy>
  <cp:revision>81</cp:revision>
  <dcterms:created xsi:type="dcterms:W3CDTF">2016-05-22T20:05:29Z</dcterms:created>
  <dcterms:modified xsi:type="dcterms:W3CDTF">2024-06-04T16:46:41Z</dcterms:modified>
</cp:coreProperties>
</file>