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33" r:id="rId3"/>
    <p:sldId id="357" r:id="rId4"/>
    <p:sldId id="341" r:id="rId5"/>
    <p:sldId id="362" r:id="rId6"/>
    <p:sldId id="363" r:id="rId7"/>
    <p:sldId id="369" r:id="rId8"/>
    <p:sldId id="370" r:id="rId9"/>
    <p:sldId id="371" r:id="rId10"/>
    <p:sldId id="372" r:id="rId11"/>
    <p:sldId id="368" r:id="rId12"/>
    <p:sldId id="373" r:id="rId13"/>
    <p:sldId id="374" r:id="rId14"/>
    <p:sldId id="375" r:id="rId15"/>
    <p:sldId id="376" r:id="rId16"/>
    <p:sldId id="302" r:id="rId17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.П. Братухина" initials="ОБ" lastIdx="9" clrIdx="0">
    <p:extLst>
      <p:ext uri="{19B8F6BF-5375-455C-9EA6-DF929625EA0E}">
        <p15:presenceInfo xmlns:p15="http://schemas.microsoft.com/office/powerpoint/2012/main" userId="S-1-5-21-1550027116-1376463256-1133838943-1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83E"/>
    <a:srgbClr val="0094DA"/>
    <a:srgbClr val="5DA100"/>
    <a:srgbClr val="008545"/>
    <a:srgbClr val="62983E"/>
    <a:srgbClr val="0070A2"/>
    <a:srgbClr val="EBF5FE"/>
    <a:srgbClr val="F3F8F2"/>
    <a:srgbClr val="70AF00"/>
    <a:srgbClr val="68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23.04.2026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Апрель 2026 г.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9982" y="2003117"/>
            <a:ext cx="7083846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8</a:t>
            </a:r>
            <a:b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4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FF0000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– </a:t>
            </a:r>
            <a:b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0B05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значит гордиться достижениями Беларуси</a:t>
            </a:r>
            <a:endParaRPr lang="ru-RU" sz="3400" dirty="0">
              <a:solidFill>
                <a:srgbClr val="00B050"/>
              </a:solidFill>
              <a:latin typeface="Arial Narrow" panose="020B0606020202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3116315" y="316594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555728" y="3195459"/>
            <a:ext cx="4709987" cy="1879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«Интеллектуальный карьер»;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беспилотные летательные аппараты «Бусел» и «Гексакоптер-1».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555728" y="2102976"/>
            <a:ext cx="47099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на основе искусственного интеллекта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2E6E3-EBFC-4E21-8E04-22B7E60CA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76" y="1322556"/>
            <a:ext cx="3587759" cy="2391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0596C5-127F-4770-A4A3-B4A84806D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87" y="3195459"/>
            <a:ext cx="3587759" cy="20000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356379-D0C5-4054-9F72-2E15E5480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9" y="4165603"/>
            <a:ext cx="358775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6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E6C249-3371-48EF-8A8A-C31B6E59D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86" y="4659549"/>
            <a:ext cx="3403796" cy="2198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52918" y="-22599"/>
            <a:ext cx="112840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Система образования в Республике Беларусь предоставляет возможность получения образования каждому гражданину вне зависимости от его национальности, вероисповедания, состояния здоровья.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282228" y="1654347"/>
            <a:ext cx="5509946" cy="792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Беларуси реализуется концепция непрерывного образования.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310F66-FA41-4E23-892A-3AA64D40AC5D}"/>
              </a:ext>
            </a:extLst>
          </p:cNvPr>
          <p:cNvSpPr/>
          <p:nvPr/>
        </p:nvSpPr>
        <p:spPr>
          <a:xfrm>
            <a:off x="6282228" y="2710833"/>
            <a:ext cx="5509946" cy="26039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грамотности взрослого населения Беларуси – один из самых высоких в мире. Сейчас он достигает 99,87%. Охват базовым, общим средним и профессиональным образованием составляет 99%, подготовкой к школе детей дошкольного возраста – 100%.</a:t>
            </a:r>
            <a:endParaRPr lang="ru-RU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6D5DB8-E83E-4766-8CE7-A5D5710D8D92}"/>
              </a:ext>
            </a:extLst>
          </p:cNvPr>
          <p:cNvSpPr/>
          <p:nvPr/>
        </p:nvSpPr>
        <p:spPr>
          <a:xfrm>
            <a:off x="6282228" y="5667075"/>
            <a:ext cx="5509946" cy="792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среднее образования в стране является обязательным.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7D9693-E487-48E5-BC4D-5820FC46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" y="4016066"/>
            <a:ext cx="3336347" cy="20032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91DE4A-2E5F-49BC-BAF6-90766D431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595"/>
            <a:ext cx="3336347" cy="177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29E3C7-03DB-482E-931B-3B1B06A91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86" y="2302921"/>
            <a:ext cx="3403797" cy="190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69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021842" y="416975"/>
            <a:ext cx="8148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Здоровый образ жизни – визитная карточка Беларуси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926283" y="2710438"/>
            <a:ext cx="4709987" cy="3328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27% жителей Беларуси регулярно занимаются физической культурой и спортом;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реализация проекта «Здоровые города и поселки»;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республиканские спортивные мероприятия для детей и подростков.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6926283" y="1652328"/>
            <a:ext cx="47099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по праву можно называть спортивной страной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E28E49-FF01-46FC-AC51-81114F05F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3" y="4349240"/>
            <a:ext cx="4840731" cy="2574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0BAA5-FDED-42B6-A6D8-3CD505CFF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415"/>
            <a:ext cx="3867154" cy="25781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9451B6-B4ED-44BE-8133-0BECCB29B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39" y="2798536"/>
            <a:ext cx="3572129" cy="23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0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021842" y="416975"/>
            <a:ext cx="8148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Здоровый образ жизни – визитная карточка Беларуси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250204" y="2750271"/>
            <a:ext cx="4709987" cy="3690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ледовых арен;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пятидесятиметровых и 196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двадцатипятиметровых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плавательных бассейнов;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880 нестандартных и мини-бассейнов;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лыжероллерных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трасс;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 физкультурно-оздоровительных комплекса и центра.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250203" y="2024479"/>
            <a:ext cx="470998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дейтвует: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4DB9E9-7CE5-4CD4-98E3-38C48AE58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321521"/>
            <a:ext cx="3657600" cy="23853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55A8D2-1E0E-4D4D-8A59-CCCE2A946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01" y="3053477"/>
            <a:ext cx="3657600" cy="2438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97C567-B8B0-4F64-9377-68BE8AA30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82" y="4617539"/>
            <a:ext cx="3476017" cy="23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6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104F6F-2170-4B0A-9365-F7AEE7CB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079"/>
            <a:ext cx="3412517" cy="22733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021842" y="416975"/>
            <a:ext cx="8148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Здоровый образ жизни – визитная карточка Беларуси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4816445" y="3394953"/>
            <a:ext cx="7375555" cy="3328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центр олимпийской подготовки по зимним видам спорта «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Раубичи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центр олимпийской подготовки «Стайки»;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центр олимпийской подготовки конного спорта и коневодства в Ратомке;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Гребные каналы в городах Бресте и Заславле;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Горнолыжный комплекс-курорт «Логойск»;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горнолыжный центр «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Силичи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4816444" y="1895383"/>
            <a:ext cx="737555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профессиональных спортсменов и любителей в Беларуси немало спортивных сооружений мирового класса: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C8F8A7-76FE-4055-B997-24F7524A7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897"/>
            <a:ext cx="3409950" cy="2273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BFB947-B3B2-4F0A-BD87-D419FB9D7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7" y="3125528"/>
            <a:ext cx="3545280" cy="19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1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021842" y="-110575"/>
            <a:ext cx="81483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Белорусское государство создает условия для обеспечения продолжительной и активной жизни людей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250201" y="2442689"/>
            <a:ext cx="5845798" cy="4415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 Беларуси оказывается бесплатная медицинская помощь;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белорусские медики проводят сложнейшие операции;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гражданин может обследоваться и лечиться в специализированных научно-практических центрах;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лекарства допускаются к продаже только после их государственной регистрации;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строятся и открываются новые поликлиники, больницы, медицинские центры.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250202" y="1485805"/>
            <a:ext cx="584579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высоком уровне медицины в Беларуси говорят следующие факты: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7784F4-5996-43A2-9092-5CAEB4A75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38" y="1652101"/>
            <a:ext cx="7260480" cy="48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8" y="5761261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Май  2026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3303954"/>
            <a:ext cx="6096000" cy="1883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40A8-721F-408D-ACA4-9A9547F4A06C}"/>
              </a:ext>
            </a:extLst>
          </p:cNvPr>
          <p:cNvSpPr txBox="1"/>
          <p:nvPr/>
        </p:nvSpPr>
        <p:spPr>
          <a:xfrm>
            <a:off x="3335460" y="1779462"/>
            <a:ext cx="4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Анонс: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CB6BAE-A1FB-46CF-84A1-E0E649875BCC}"/>
              </a:ext>
            </a:extLst>
          </p:cNvPr>
          <p:cNvSpPr/>
          <p:nvPr/>
        </p:nvSpPr>
        <p:spPr>
          <a:xfrm>
            <a:off x="3047999" y="2967335"/>
            <a:ext cx="7637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6298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Быть достойным гражданином Республики Беларусь – значит </a:t>
            </a:r>
            <a:r>
              <a:rPr lang="ru-RU" sz="3200" b="1" i="1" dirty="0">
                <a:solidFill>
                  <a:srgbClr val="62983E"/>
                </a:solidFill>
                <a:latin typeface="Calibri" panose="020F0502020204030204"/>
              </a:rPr>
              <a:t>занимать активную гражданскую позицию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9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BC1958-24E3-410E-8B70-F1A17E83E25A}"/>
              </a:ext>
            </a:extLst>
          </p:cNvPr>
          <p:cNvSpPr/>
          <p:nvPr/>
        </p:nvSpPr>
        <p:spPr>
          <a:xfrm>
            <a:off x="4304967" y="1324481"/>
            <a:ext cx="7591998" cy="5494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solidFill>
                  <a:schemeClr val="accent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 каждом из белорусов лежит ответственность за судьбу страны. И главное – у всех есть равные, благоприятные стартовые условия для того, чтобы стать успешным и менять жизнь Беларуси к лучшему. В этом смысл нашей модели социально-ориентированного государства, доказавшей свою жизнеспособность, невзирая на мировые санкции и политическое давление».</a:t>
            </a: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ru-RU" sz="2200" i="1" dirty="0">
                <a:solidFill>
                  <a:schemeClr val="accent1"/>
                </a:solidFill>
                <a:latin typeface="Arial Narrow" panose="020B0606020202030204" pitchFamily="34" charset="0"/>
              </a:rPr>
              <a:t>Президент Республики Беларусь </a:t>
            </a: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ru-RU" sz="2200" i="1" dirty="0">
                <a:solidFill>
                  <a:schemeClr val="accent1"/>
                </a:solidFill>
                <a:latin typeface="Arial Narrow" panose="020B0606020202030204" pitchFamily="34" charset="0"/>
              </a:rPr>
              <a:t>А.Г. Лукашенко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26940-F2DE-4352-85DB-655E94248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3" y="1465242"/>
            <a:ext cx="3662473" cy="48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1CA874-1F26-44E0-BF20-CC0C88C49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74" y="2252707"/>
            <a:ext cx="2914126" cy="1885611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7165BAC-ABB3-4652-BB93-9FE9D82F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78" y="695558"/>
            <a:ext cx="11076250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Республика Беларусь – экспортно-ориентированное государство с развитым сельским хозяйством, промышленностью и сферой услуг. Наше государство придерживается модели социально-ориентированной рыночной экономики.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2800" b="0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EBE3D1-6CD3-4E7E-A7CC-241E5847DEE1}"/>
              </a:ext>
            </a:extLst>
          </p:cNvPr>
          <p:cNvSpPr/>
          <p:nvPr/>
        </p:nvSpPr>
        <p:spPr>
          <a:xfrm>
            <a:off x="6007147" y="1869920"/>
            <a:ext cx="5590774" cy="44126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развитые отрасли промышленности страны: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машиностроение;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металлообработка;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легкая промышленность;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деревообработка;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нефтехимическая и фармацевтическая отрасли;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строительных материалов.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6CFE76-E8DE-4B30-ABF3-99030D16B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645"/>
            <a:ext cx="2856986" cy="18856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5FFA62-0EC0-42F0-B9F4-B1DF2E42F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54" y="3503880"/>
            <a:ext cx="2856986" cy="17021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AA7957-B0B9-4281-8C2C-DC078EB1A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74" y="4354949"/>
            <a:ext cx="2914126" cy="16956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38E66F-6FB3-4803-A7D9-CA1181ED7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643"/>
            <a:ext cx="2819232" cy="14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8F1EC2-3EA7-4624-B98A-ACD22F08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20" y="4225624"/>
            <a:ext cx="4486564" cy="29910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B5C780-FBB5-49CE-8DA2-5C8EEB475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443" y="918607"/>
            <a:ext cx="5069910" cy="3570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4935A5-EC19-4C7B-95EF-3A0BF1DE5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65" y="1181828"/>
            <a:ext cx="3043796" cy="30437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C0AA75-1430-42F1-BB86-7EC72F81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0" y="3662451"/>
            <a:ext cx="4099954" cy="4099954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7165BAC-ABB3-4652-BB93-9FE9D82F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81" y="429158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Сельское хозяйство – основа продовольственной безопасности нашей страны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EBE3D1-6CD3-4E7E-A7CC-241E5847DEE1}"/>
              </a:ext>
            </a:extLst>
          </p:cNvPr>
          <p:cNvSpPr/>
          <p:nvPr/>
        </p:nvSpPr>
        <p:spPr>
          <a:xfrm>
            <a:off x="2920763" y="1351508"/>
            <a:ext cx="5784715" cy="4154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занимает в мировом рейтинге: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3-ю позицию по экспорту сливочного масла;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3-ю позицию по экспорту сгущенного молока;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3-ю позицию по экспорту сухой молочной сыворотки и продуктов на ее основе;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4-ю позицию по экспорту сыра;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5-ю  позицию по экспорту сухого обезжиренного молока.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143F43-AEE2-4343-B1CF-47B8D0C3B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369" y="2334337"/>
            <a:ext cx="3043797" cy="30437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765E4E-A194-448B-B668-DC3E392C3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822" y="1612475"/>
            <a:ext cx="3709481" cy="40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87EC84-645D-4C06-BB64-C09764776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0" y="2910594"/>
            <a:ext cx="4476750" cy="2381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576696" y="329287"/>
            <a:ext cx="10483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Современная Беларусь – территория масштабных строек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306522" y="1751123"/>
            <a:ext cx="5675608" cy="4777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Беларусь немало красивых зданий: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Независимости;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олимпийский стадион «Динамо»;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библиотека Беларуси;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войны;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центр олимпийской подготовки по художественной гимнастике;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амфитеатр;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 «Борисов-Арена».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1E94EC-9B38-4FB4-B660-B9D008AC8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25" y="1430126"/>
            <a:ext cx="2881155" cy="192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FAD735-6EAE-496F-A95E-368FD9A1C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66" y="5192430"/>
            <a:ext cx="3090671" cy="16655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674DFA-835A-41E4-A0C3-BD49135E8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" y="1566156"/>
            <a:ext cx="2698412" cy="17996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4BED62-242B-4173-B14D-722379A58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" y="5192430"/>
            <a:ext cx="2698412" cy="16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620763" y="-22599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452320" y="3151857"/>
            <a:ext cx="5509946" cy="22416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 праву гордимся космонавтами-белорусами: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Петром Ильичом Климуков;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Владимиром Васильевичем Коваленком;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Олегом Викторовичем Новицким 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Мариной Витальевной Василевской.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452320" y="2391520"/>
            <a:ext cx="552164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Покорение космоса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5D14CA-4FF5-459C-883C-6F1173B39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9" y="0"/>
            <a:ext cx="4484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30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3116315" y="316594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288075" y="2613248"/>
            <a:ext cx="5509946" cy="3690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2008 году руководством страны было принято решение развивать собственную атомно-энергетическую программу – построить первую белорусскую  атомную электростанцию;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2013 года около города Островца Гродненской области было начато сооружение Белорусской АЭС;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эксплуатацию введен первый энергоблок, в 2023 – второй.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6288075" y="1936801"/>
            <a:ext cx="552164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атомной энергетики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77A77F-CE07-480E-B983-845B56A8E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9" y="2768352"/>
            <a:ext cx="5348708" cy="300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3116315" y="316594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197098" y="2890582"/>
            <a:ext cx="5680206" cy="29661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состоялось 17 белорусских экспедиций;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исследуют биоразнообразие наземных и водных экосистем континента;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мониторинг озонового слоя;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 уникальные биологические и микробиологические исследования.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6185403" y="2179914"/>
            <a:ext cx="569190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Белорусские экспедиции в Антарктику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D552F9-9FCC-4B32-AB38-DF97351BA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" y="1434463"/>
            <a:ext cx="3813243" cy="21301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69B986-5AD9-4A7D-9306-A7AB02F2C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168044"/>
            <a:ext cx="3330986" cy="22554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9D7FAE-A227-48F0-B63C-4D2F1979C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" y="4776257"/>
            <a:ext cx="3612551" cy="21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0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3116315" y="316594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197098" y="2813046"/>
            <a:ext cx="5680206" cy="1517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продукты: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аминокислоты;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сбалансированные комбикорма;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кормовые добавки.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6185402" y="1734778"/>
            <a:ext cx="569190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Белорусская национальная биотехнологическая корпорация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21C03C-E5B3-4D94-BFF5-D8B6C70E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7" y="1734778"/>
            <a:ext cx="5193530" cy="29213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C39161-E55F-418A-A04E-07D3A1D0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6" y="4330128"/>
            <a:ext cx="3069087" cy="24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6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g 2025-2026 (шаблон).pptx" id="{4D720686-9F5A-45F4-BB0A-7BF49F48FE3E}" vid="{C40BC9EB-CBB5-48F5-8EDB-D0884A0159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5023</TotalTime>
  <Words>735</Words>
  <Application>Microsoft Office PowerPoint</Application>
  <PresentationFormat>Широкоэкранный</PresentationFormat>
  <Paragraphs>102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 Тема 8  Быть достойным гражданином Республики Беларусь –  значит гордиться достижениями Беларуси</vt:lpstr>
      <vt:lpstr>Презентация PowerPoint</vt:lpstr>
      <vt:lpstr>Республика Беларусь – экспортно-ориентированное государство с развитым сельским хозяйством, промышленностью и сферой услуг. Наше государство придерживается модели социально-ориентированной рыночной экономики.  </vt:lpstr>
      <vt:lpstr>Сельское хозяйство – основа продовольственной безопасности нашей страны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Ажар Анна Николаевна</cp:lastModifiedBy>
  <cp:revision>189</cp:revision>
  <cp:lastPrinted>2025-10-08T13:23:23Z</cp:lastPrinted>
  <dcterms:created xsi:type="dcterms:W3CDTF">2025-09-09T13:15:08Z</dcterms:created>
  <dcterms:modified xsi:type="dcterms:W3CDTF">2026-04-23T08:45:14Z</dcterms:modified>
</cp:coreProperties>
</file>