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ru-BY" smtClean="0"/>
              <a:t>09/04/2023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ru-BY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603</Words>
  <Application>Microsoft Office PowerPoint</Application>
  <PresentationFormat>Широкоэкранный</PresentationFormat>
  <Paragraphs>119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맑은 고딕</vt:lpstr>
      <vt:lpstr>Arial</vt:lpstr>
      <vt:lpstr>Calibri</vt:lpstr>
      <vt:lpstr>Georgia</vt:lpstr>
      <vt:lpstr>Segoe UI Historic</vt:lpstr>
      <vt:lpstr>Times New Roman</vt:lpstr>
      <vt:lpstr>Wingdings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Преподаватель</cp:lastModifiedBy>
  <cp:revision>1</cp:revision>
  <dcterms:created xsi:type="dcterms:W3CDTF">2023-08-04T10:19:38Z</dcterms:created>
  <dcterms:modified xsi:type="dcterms:W3CDTF">2023-09-04T05:25:03Z</dcterms:modified>
</cp:coreProperties>
</file>